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7"/>
  </p:handoutMasterIdLst>
  <p:sldIdLst>
    <p:sldId id="375" r:id="rId2"/>
    <p:sldId id="464" r:id="rId3"/>
    <p:sldId id="462" r:id="rId4"/>
    <p:sldId id="463" r:id="rId5"/>
    <p:sldId id="38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D91A5-D741-4137-942F-B3D62E781BA7}" v="3" dt="2022-06-30T14:04:59.1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11CD91A5-D741-4137-942F-B3D62E781BA7}"/>
    <pc:docChg chg="undo custSel addSld delSld modSld sldOrd">
      <pc:chgData name="אלכס גורבצ'וב" userId="8459a7c7-b354-45d8-a56f-77640536e27f" providerId="ADAL" clId="{11CD91A5-D741-4137-942F-B3D62E781BA7}" dt="2022-06-30T14:05:22.588" v="288" actId="20577"/>
      <pc:docMkLst>
        <pc:docMk/>
      </pc:docMkLst>
      <pc:sldChg chg="add del">
        <pc:chgData name="אלכס גורבצ'וב" userId="8459a7c7-b354-45d8-a56f-77640536e27f" providerId="ADAL" clId="{11CD91A5-D741-4137-942F-B3D62E781BA7}" dt="2022-06-30T13:16:01.550" v="2" actId="47"/>
        <pc:sldMkLst>
          <pc:docMk/>
          <pc:sldMk cId="1816832597" sldId="430"/>
        </pc:sldMkLst>
      </pc:sldChg>
      <pc:sldChg chg="add del">
        <pc:chgData name="אלכס גורבצ'וב" userId="8459a7c7-b354-45d8-a56f-77640536e27f" providerId="ADAL" clId="{11CD91A5-D741-4137-942F-B3D62E781BA7}" dt="2022-06-30T13:16:01.550" v="2" actId="47"/>
        <pc:sldMkLst>
          <pc:docMk/>
          <pc:sldMk cId="2487066538" sldId="431"/>
        </pc:sldMkLst>
      </pc:sldChg>
      <pc:sldChg chg="add del">
        <pc:chgData name="אלכס גורבצ'וב" userId="8459a7c7-b354-45d8-a56f-77640536e27f" providerId="ADAL" clId="{11CD91A5-D741-4137-942F-B3D62E781BA7}" dt="2022-06-30T13:16:01.550" v="2" actId="47"/>
        <pc:sldMkLst>
          <pc:docMk/>
          <pc:sldMk cId="2562780244" sldId="432"/>
        </pc:sldMkLst>
      </pc:sldChg>
      <pc:sldChg chg="add del">
        <pc:chgData name="אלכס גורבצ'וב" userId="8459a7c7-b354-45d8-a56f-77640536e27f" providerId="ADAL" clId="{11CD91A5-D741-4137-942F-B3D62E781BA7}" dt="2022-06-30T13:16:01.550" v="2" actId="47"/>
        <pc:sldMkLst>
          <pc:docMk/>
          <pc:sldMk cId="421286489" sldId="461"/>
        </pc:sldMkLst>
      </pc:sldChg>
      <pc:sldChg chg="addSp delSp modSp add del mod">
        <pc:chgData name="אלכס גורבצ'וב" userId="8459a7c7-b354-45d8-a56f-77640536e27f" providerId="ADAL" clId="{11CD91A5-D741-4137-942F-B3D62E781BA7}" dt="2022-06-30T14:05:22.588" v="288" actId="20577"/>
        <pc:sldMkLst>
          <pc:docMk/>
          <pc:sldMk cId="3269718750" sldId="462"/>
        </pc:sldMkLst>
        <pc:spChg chg="del">
          <ac:chgData name="אלכס גורבצ'וב" userId="8459a7c7-b354-45d8-a56f-77640536e27f" providerId="ADAL" clId="{11CD91A5-D741-4137-942F-B3D62E781BA7}" dt="2022-06-30T13:31:23.571" v="85" actId="478"/>
          <ac:spMkLst>
            <pc:docMk/>
            <pc:sldMk cId="3269718750" sldId="462"/>
            <ac:spMk id="2" creationId="{92767B81-ED8A-3570-086C-6C27C92310AF}"/>
          </ac:spMkLst>
        </pc:spChg>
        <pc:spChg chg="mod">
          <ac:chgData name="אלכס גורבצ'וב" userId="8459a7c7-b354-45d8-a56f-77640536e27f" providerId="ADAL" clId="{11CD91A5-D741-4137-942F-B3D62E781BA7}" dt="2022-06-30T14:05:22.588" v="288" actId="20577"/>
          <ac:spMkLst>
            <pc:docMk/>
            <pc:sldMk cId="3269718750" sldId="462"/>
            <ac:spMk id="7" creationId="{54E9E228-B02C-3941-B458-23CB2D67B476}"/>
          </ac:spMkLst>
        </pc:spChg>
        <pc:spChg chg="del">
          <ac:chgData name="אלכס גורבצ'וב" userId="8459a7c7-b354-45d8-a56f-77640536e27f" providerId="ADAL" clId="{11CD91A5-D741-4137-942F-B3D62E781BA7}" dt="2022-06-30T13:31:28.064" v="86" actId="478"/>
          <ac:spMkLst>
            <pc:docMk/>
            <pc:sldMk cId="3269718750" sldId="462"/>
            <ac:spMk id="9" creationId="{DFF8355B-F9B4-AB5A-4AC2-DBA6350BDEF1}"/>
          </ac:spMkLst>
        </pc:spChg>
        <pc:spChg chg="del">
          <ac:chgData name="אלכס גורבצ'וב" userId="8459a7c7-b354-45d8-a56f-77640536e27f" providerId="ADAL" clId="{11CD91A5-D741-4137-942F-B3D62E781BA7}" dt="2022-06-30T13:31:29.351" v="87" actId="478"/>
          <ac:spMkLst>
            <pc:docMk/>
            <pc:sldMk cId="3269718750" sldId="462"/>
            <ac:spMk id="13" creationId="{9CEA2FEE-BED0-5AEC-4687-AE1512B03AFE}"/>
          </ac:spMkLst>
        </pc:spChg>
        <pc:spChg chg="del">
          <ac:chgData name="אלכס גורבצ'וב" userId="8459a7c7-b354-45d8-a56f-77640536e27f" providerId="ADAL" clId="{11CD91A5-D741-4137-942F-B3D62E781BA7}" dt="2022-06-30T13:31:31.168" v="88" actId="478"/>
          <ac:spMkLst>
            <pc:docMk/>
            <pc:sldMk cId="3269718750" sldId="462"/>
            <ac:spMk id="15" creationId="{FFC7BC6F-36AB-CC1A-37EF-74DF4BA904CA}"/>
          </ac:spMkLst>
        </pc:spChg>
        <pc:picChg chg="add mod">
          <ac:chgData name="אלכס גורבצ'וב" userId="8459a7c7-b354-45d8-a56f-77640536e27f" providerId="ADAL" clId="{11CD91A5-D741-4137-942F-B3D62E781BA7}" dt="2022-06-30T13:54:37.446" v="222" actId="1076"/>
          <ac:picMkLst>
            <pc:docMk/>
            <pc:sldMk cId="3269718750" sldId="462"/>
            <ac:picMk id="5" creationId="{C6280F6F-63E7-1BDD-C362-BF79DD0F7E94}"/>
          </ac:picMkLst>
        </pc:picChg>
        <pc:picChg chg="del">
          <ac:chgData name="אלכס גורבצ'וב" userId="8459a7c7-b354-45d8-a56f-77640536e27f" providerId="ADAL" clId="{11CD91A5-D741-4137-942F-B3D62E781BA7}" dt="2022-06-30T13:31:56.672" v="93" actId="478"/>
          <ac:picMkLst>
            <pc:docMk/>
            <pc:sldMk cId="3269718750" sldId="462"/>
            <ac:picMk id="8" creationId="{85C6D5E0-BC67-D456-2368-FCC7B9DF509F}"/>
          </ac:picMkLst>
        </pc:picChg>
        <pc:picChg chg="add mod">
          <ac:chgData name="אלכס גורבצ'וב" userId="8459a7c7-b354-45d8-a56f-77640536e27f" providerId="ADAL" clId="{11CD91A5-D741-4137-942F-B3D62E781BA7}" dt="2022-06-30T13:55:51.132" v="253" actId="14826"/>
          <ac:picMkLst>
            <pc:docMk/>
            <pc:sldMk cId="3269718750" sldId="462"/>
            <ac:picMk id="10" creationId="{5CCC6C19-4E51-EABD-039F-EB930AA571D3}"/>
          </ac:picMkLst>
        </pc:picChg>
        <pc:picChg chg="add del mod ord">
          <ac:chgData name="אלכס גורבצ'וב" userId="8459a7c7-b354-45d8-a56f-77640536e27f" providerId="ADAL" clId="{11CD91A5-D741-4137-942F-B3D62E781BA7}" dt="2022-06-30T13:51:24.314" v="162" actId="478"/>
          <ac:picMkLst>
            <pc:docMk/>
            <pc:sldMk cId="3269718750" sldId="462"/>
            <ac:picMk id="12" creationId="{31EE6352-2A7A-D2BF-D507-58947B50B7B8}"/>
          </ac:picMkLst>
        </pc:picChg>
        <pc:inkChg chg="add">
          <ac:chgData name="אלכס גורבצ'וב" userId="8459a7c7-b354-45d8-a56f-77640536e27f" providerId="ADAL" clId="{11CD91A5-D741-4137-942F-B3D62E781BA7}" dt="2022-06-30T14:04:41.069" v="254" actId="9405"/>
          <ac:inkMkLst>
            <pc:docMk/>
            <pc:sldMk cId="3269718750" sldId="462"/>
            <ac:inkMk id="14" creationId="{F5DD4BB5-CDE0-DD31-6DB9-185C0349BA93}"/>
          </ac:inkMkLst>
        </pc:inkChg>
        <pc:inkChg chg="add del">
          <ac:chgData name="אלכס גורבצ'וב" userId="8459a7c7-b354-45d8-a56f-77640536e27f" providerId="ADAL" clId="{11CD91A5-D741-4137-942F-B3D62E781BA7}" dt="2022-06-30T14:04:59.104" v="260"/>
          <ac:inkMkLst>
            <pc:docMk/>
            <pc:sldMk cId="3269718750" sldId="462"/>
            <ac:inkMk id="16" creationId="{B785AC88-2F58-A3C3-4678-0623A896A94C}"/>
          </ac:inkMkLst>
        </pc:inkChg>
      </pc:sldChg>
      <pc:sldChg chg="delSp modSp add mod ord">
        <pc:chgData name="אלכס גורבצ'וב" userId="8459a7c7-b354-45d8-a56f-77640536e27f" providerId="ADAL" clId="{11CD91A5-D741-4137-942F-B3D62E781BA7}" dt="2022-06-30T13:51:20.050" v="161"/>
        <pc:sldMkLst>
          <pc:docMk/>
          <pc:sldMk cId="1356102048" sldId="464"/>
        </pc:sldMkLst>
        <pc:spChg chg="mod">
          <ac:chgData name="אלכס גורבצ'וב" userId="8459a7c7-b354-45d8-a56f-77640536e27f" providerId="ADAL" clId="{11CD91A5-D741-4137-942F-B3D62E781BA7}" dt="2022-06-30T13:51:04.113" v="159" actId="6549"/>
          <ac:spMkLst>
            <pc:docMk/>
            <pc:sldMk cId="1356102048" sldId="464"/>
            <ac:spMk id="7" creationId="{54E9E228-B02C-3941-B458-23CB2D67B476}"/>
          </ac:spMkLst>
        </pc:spChg>
        <pc:picChg chg="mod">
          <ac:chgData name="אלכס גורבצ'וב" userId="8459a7c7-b354-45d8-a56f-77640536e27f" providerId="ADAL" clId="{11CD91A5-D741-4137-942F-B3D62E781BA7}" dt="2022-06-30T13:43:20.532" v="103" actId="1076"/>
          <ac:picMkLst>
            <pc:docMk/>
            <pc:sldMk cId="1356102048" sldId="464"/>
            <ac:picMk id="12" creationId="{31EE6352-2A7A-D2BF-D507-58947B50B7B8}"/>
          </ac:picMkLst>
        </pc:picChg>
        <pc:picChg chg="del">
          <ac:chgData name="אלכס גורבצ'וב" userId="8459a7c7-b354-45d8-a56f-77640536e27f" providerId="ADAL" clId="{11CD91A5-D741-4137-942F-B3D62E781BA7}" dt="2022-06-30T13:37:03.191" v="95" actId="478"/>
          <ac:picMkLst>
            <pc:docMk/>
            <pc:sldMk cId="1356102048" sldId="464"/>
            <ac:picMk id="1032" creationId="{100EE3C7-C530-20A7-B241-82814A72F46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30T14:04:41.053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313 79 24575,'-40'0'0,"20"-1"0,1 0 0,-1 2 0,1 1 0,-31 6 0,43-7 0,1 1 0,0 1 0,0-1 0,0 1 0,1 0 0,-1 0 0,1 1 0,0 0 0,0 0 0,0 0 0,0 0 0,0 1 0,1 0 0,0 0 0,0 0 0,1 0 0,-1 1 0,-2 6 0,-3 5 0,2 1 0,0 0 0,1 0 0,1 0 0,1 1 0,0 0 0,2 0 0,0 0 0,1 0 0,1 20 0,1-30 0,-1 0 0,2-1 0,-1 1 0,1 0 0,0-1 0,1 0 0,0 1 0,0-1 0,0 0 0,1 0 0,1-1 0,-1 1 0,1-1 0,1 0 0,-1 0 0,1-1 0,0 0 0,1 0 0,-1 0 0,1 0 0,0-1 0,1-1 0,13 8 0,-3-5 0,1 0 0,0-1 0,1-1 0,-1-1 0,1-1 0,0-1 0,0 0 0,0-1 0,36-4 0,-29-1 0,0 0 0,0-2 0,-1-1 0,0-1 0,0-1 0,39-21 0,-51 23 0,1-1 0,-1-1 0,0 0 0,-1 0 0,14-14 0,-22 18 0,0-1 0,-1 1 0,0-1 0,0 1 0,0-1 0,-1 0 0,0-1 0,0 1 0,0-1 0,-1 1 0,0-1 0,0 0 0,-1 1 0,2-14 0,0-22 0,-2 1 0,-4-46 0,2 73 0,-1 1 0,0-1 0,-1 1 0,-1 0 0,0 0 0,0 0 0,-2 1 0,1-1 0,-2 1 0,-10-16 0,14 25 0,-1-1 0,1 1 0,-1 0 0,0 0 0,0 0 0,0 1 0,0-1 0,0 1 0,-1 0 0,1 0 0,-1 1 0,1-1 0,-1 1 0,0 0 0,0 0 0,-8 0 0,-11 0 0,0 1 0,-28 3 0,14-1 0,11-1 0,2-1 0,1 1 0,-45 7 0,63-7 0,0 1 0,0-1 0,0 1 0,1 0 0,-1 1 0,1-1 0,0 1 0,-1 0 0,1 1 0,0-1 0,1 1 0,-1 0 0,1 0 0,0 0 0,-1 1 0,-4 8 0,23-22-1365,4-6-5461</inkml:trace>
</inkml:ink>
</file>

<file path=ppt/media/hdphoto1.wdp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jp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850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לאחר העלאת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ראשון, נתרגל 3 שלבים העיקריים של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r" rtl="1" fontAlgn="base"/>
            <a:r>
              <a:rPr lang="en-US" b="1" i="0" dirty="0">
                <a:solidFill>
                  <a:srgbClr val="1A1A1A"/>
                </a:solidFill>
                <a:effectLst/>
                <a:latin typeface="Arimo"/>
              </a:rPr>
              <a:t>Working Copy</a:t>
            </a:r>
          </a:p>
          <a:p>
            <a:pPr algn="r" rtl="1" fontAlgn="base"/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Working Copy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זוהי התחנה המסמלת את הקבצים אשר נמצאים בתיקיית הפרויקט שלנו, על המחשב שלנו.</a:t>
            </a:r>
            <a:br>
              <a:rPr lang="he-IL" b="0" i="0" dirty="0">
                <a:solidFill>
                  <a:srgbClr val="2B2B2B"/>
                </a:solidFill>
                <a:effectLst/>
                <a:latin typeface="Arimo"/>
              </a:rPr>
            </a:b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כאשר אנו עובדים על קובץ מסוים ושמרנו את השינויים, 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Working Copy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שלנו השתנה.</a:t>
            </a:r>
          </a:p>
          <a:p>
            <a:pPr algn="r" rtl="1" fontAlgn="base"/>
            <a:r>
              <a:rPr lang="en-US" b="1" i="0" dirty="0">
                <a:solidFill>
                  <a:srgbClr val="1A1A1A"/>
                </a:solidFill>
                <a:effectLst/>
                <a:latin typeface="Arimo"/>
              </a:rPr>
              <a:t>Staging Copy</a:t>
            </a:r>
          </a:p>
          <a:p>
            <a:pPr algn="r" rtl="1" fontAlgn="base"/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כאשר ביצענו שינוי, אנו צריכים "להוסיף" את השינויים שביצענו למעקב של 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Git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. 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Staging Copy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הוא האזור שבו נמצאים הקבצים שהועלו. יש לשים לב - עדיין לא עשינו 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לקבצים אלו!</a:t>
            </a:r>
          </a:p>
          <a:p>
            <a:pPr algn="r" rtl="1" fontAlgn="base"/>
            <a:r>
              <a:rPr lang="en-US" b="1" i="0" dirty="0">
                <a:solidFill>
                  <a:srgbClr val="1A1A1A"/>
                </a:solidFill>
                <a:effectLst/>
                <a:latin typeface="Arimo"/>
              </a:rPr>
              <a:t>Committed Copy</a:t>
            </a:r>
          </a:p>
          <a:p>
            <a:pPr algn="r" rtl="1" fontAlgn="base"/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Committed Copy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זוהי התחנה בה נמצאים הקבצים "שעברו" 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.</a:t>
            </a:r>
            <a:br>
              <a:rPr lang="en-US" b="0" i="0" dirty="0">
                <a:solidFill>
                  <a:srgbClr val="2B2B2B"/>
                </a:solidFill>
                <a:effectLst/>
                <a:latin typeface="Arimo"/>
              </a:rPr>
            </a:b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מרגע שביצענו 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לקבצים, השינוי "נדחף" אל ה-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Repository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ונוסף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חדש למערכת.</a:t>
            </a:r>
            <a:br>
              <a:rPr lang="he-IL" b="0" i="0" dirty="0">
                <a:solidFill>
                  <a:srgbClr val="2B2B2B"/>
                </a:solidFill>
                <a:effectLst/>
                <a:latin typeface="Arimo"/>
              </a:rPr>
            </a:b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במילים אחרות, נוצר "העתק" של כל הקובץ עם השינוי החדש בתוספת הודעה קצרה המפרטת על השינוי שביצענו.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EE6352-2A7A-D2BF-D507-58947B50B7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69" y="2384191"/>
            <a:ext cx="5339920" cy="318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102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יצירת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Commit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על מנת לבצע</a:t>
            </a:r>
            <a:r>
              <a:rPr lang="en-US" b="0" i="0" dirty="0">
                <a:solidFill>
                  <a:srgbClr val="2B2B2B"/>
                </a:solidFill>
                <a:effectLst/>
                <a:latin typeface="Arimo"/>
              </a:rPr>
              <a:t>Commit </a:t>
            </a:r>
            <a:r>
              <a:rPr lang="he-IL" b="0" i="0" dirty="0">
                <a:solidFill>
                  <a:srgbClr val="2B2B2B"/>
                </a:solidFill>
                <a:effectLst/>
                <a:latin typeface="Arimo"/>
              </a:rPr>
              <a:t> נעשה פעולה הבאה: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נעבור לאזור של ה-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Git</a:t>
            </a: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: |</a:t>
            </a:r>
            <a:b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</a:br>
            <a:endParaRPr lang="he-IL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נכתוב מה כולל השינוי: </a:t>
            </a:r>
            <a:endParaRPr lang="en-US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נלחץ על </a:t>
            </a:r>
            <a:r>
              <a:rPr lang="en-US" dirty="0">
                <a:solidFill>
                  <a:srgbClr val="2B2B2B"/>
                </a:solidFill>
                <a:latin typeface="Arimo"/>
                <a:cs typeface="Arial" panose="020B0604020202020204" pitchFamily="34" charset="0"/>
              </a:rPr>
              <a:t>V</a:t>
            </a:r>
            <a:endParaRPr lang="he-IL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dirty="0">
              <a:solidFill>
                <a:srgbClr val="2B2B2B"/>
              </a:solidFill>
              <a:latin typeface="Arimo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779664" y="2532077"/>
            <a:ext cx="4495244" cy="318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280F6F-63E7-1BDD-C362-BF79DD0F7E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88120" y="3429000"/>
            <a:ext cx="371475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CC6C19-4E51-EABD-039F-EB930AA571D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875612" y="4324723"/>
            <a:ext cx="2783983" cy="57577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F5DD4BB5-CDE0-DD31-6DB9-185C0349BA93}"/>
                  </a:ext>
                </a:extLst>
              </p14:cNvPr>
              <p14:cNvContentPartPr/>
              <p14:nvPr/>
            </p14:nvContentPartPr>
            <p14:xfrm>
              <a:off x="9091144" y="4244107"/>
              <a:ext cx="259920" cy="2188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5DD4BB5-CDE0-DD31-6DB9-185C0349BA9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82504" y="4235467"/>
                <a:ext cx="277560" cy="23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971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Git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92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כיתה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פתחו את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הראשון שלכם באתר של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תשכפלו בעזרת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clone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את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תבדקו שיש סנכרון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1147178" y="1969806"/>
            <a:ext cx="3768695" cy="4316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59B101-8B06-067D-4B76-2FC84C5B2C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9436" y="3229731"/>
            <a:ext cx="3542231" cy="293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33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2628</TotalTime>
  <Words>204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Arimo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Git</vt:lpstr>
      <vt:lpstr>Git</vt:lpstr>
      <vt:lpstr>Git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16</cp:revision>
  <dcterms:created xsi:type="dcterms:W3CDTF">2022-03-07T11:44:47Z</dcterms:created>
  <dcterms:modified xsi:type="dcterms:W3CDTF">2022-06-30T14:05:29Z</dcterms:modified>
</cp:coreProperties>
</file>

<file path=docProps/thumbnail.jpeg>
</file>